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58" r:id="rId4"/>
    <p:sldId id="261" r:id="rId5"/>
    <p:sldId id="268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/>
    <p:restoredTop sz="92376"/>
  </p:normalViewPr>
  <p:slideViewPr>
    <p:cSldViewPr snapToGrid="0" snapToObjects="1">
      <p:cViewPr varScale="1">
        <p:scale>
          <a:sx n="114" d="100"/>
          <a:sy n="114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8EC2-48F6-E842-9046-62CD6A8965F4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849-4649-314A-9FF7-65B3DE0E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Instrument/Aircraft/Crew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2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LVIS Coverage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/>
              <a:t>Wx</a:t>
            </a:r>
            <a:endParaRPr lang="en-US" sz="1200" b="1" dirty="0"/>
          </a:p>
          <a:p>
            <a:r>
              <a:rPr lang="en-US" sz="1200" b="1" dirty="0"/>
              <a:t>FAA Camera Locations</a:t>
            </a:r>
          </a:p>
          <a:p>
            <a:r>
              <a:rPr lang="en-US" sz="1200" b="1" dirty="0"/>
              <a:t>Windy Clouds, AOD</a:t>
            </a:r>
          </a:p>
          <a:p>
            <a:r>
              <a:rPr lang="en-US" sz="1200" b="1" dirty="0"/>
              <a:t>GMAO </a:t>
            </a:r>
            <a:r>
              <a:rPr lang="en-US" sz="1200" b="1" dirty="0" err="1"/>
              <a:t>Wx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A6CA-5E8D-BC4E-B981-9E4C8DB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64E0-47A2-3548-B93C-C2010511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A8C1-1D18-234F-8612-3BAD410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D7DA-B883-5743-96A3-5DC2BA5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F93F-952F-4C47-9143-2DED625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D58-5675-A745-81F9-7D1532B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2F595-EE1B-9C4A-B750-1C3175E8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00DC-905D-A949-A851-60A076D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18B7-C430-3846-8277-0ABE9E4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F04-556D-E741-9D6E-4F24B85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7C83-D2B1-CC46-A0E7-5AC0F28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1117-15D1-9F4E-AB12-71E0DD58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FD95-E9AE-2D43-9788-634B1183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A0E-59D4-7243-ADB4-DC801F0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A01E-9A01-EA4E-B2B7-F44FEDE0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1D56-7C37-B34A-B38C-F4CA7DB5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AE3C-E2FA-684A-BF97-5D4CFC60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B9DC-5CCE-984A-9619-8308D0A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19FE-980B-7D41-8176-41553B5C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524E-18CF-2D40-9354-92BB0FF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AVIRIS-NG/Summer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FE377-A016-6142-8BD3-B20A8069891F}"/>
              </a:ext>
            </a:extLst>
          </p:cNvPr>
          <p:cNvCxnSpPr>
            <a:cxnSpLocks/>
          </p:cNvCxnSpPr>
          <p:nvPr userDrawn="1"/>
        </p:nvCxnSpPr>
        <p:spPr>
          <a:xfrm>
            <a:off x="0" y="1255594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32BA-27F7-C94C-BB8C-7532A8BE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96C-1F9A-7441-9DFA-D72F0EA4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F77-AFE2-E14E-A95B-D2BE32B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C9F7-CEAC-E048-870D-B5C49E8B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C67E-5E79-0645-B4D5-7A538091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FD6-9E99-5C4C-854E-6080EDE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114D-D12E-CA4E-8618-E7471A47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7FE1-2A05-CB48-8438-E57F042B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0A2D-0C27-ED41-AEDC-11CBCE5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1768-C183-414A-86DF-35B4FD0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11D8-91D7-5149-892D-EDF7C9B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C96-F103-234D-9860-FDEFCDD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81EA-3D25-BF4C-BE5D-CFA8E1AD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08C6-06D3-AF47-9B96-4A1145D0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1C8B5-3A7C-D64F-AA0F-A77DB061C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554D-F498-4C4D-A591-E66A99F11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D1DC-D002-C74B-8C01-49BBA48B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CDA08-B995-5C4D-B5F3-0A6FBBA8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CB82-CBC0-6F4B-B59D-701AAC8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AEA-9311-FA4E-B3CD-A14676F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1807-03BB-8446-A151-94D86F1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475A-6433-E947-819E-C3D0E0F4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97AF-0DFC-B14F-A4BE-CA8093C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A1B9-4362-1340-A731-572FE698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2B92-014F-C14F-9386-B8FDBE0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3898-8212-A24C-B11A-A3117CB8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376-1CEA-DC4B-8178-24DBEE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2255-3987-224D-952B-9E2B5F3E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1BE-381E-C047-ADE2-260ED03C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E66A-3880-B64A-BBA1-8CA3030E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0B91-83A1-9A4F-A37C-4CA99CE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69F4-113C-8847-9CFC-ECAD80A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8CEE-B5B5-DC46-B4CE-84A7A0E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0DEB2-B5D4-1C4A-A158-3FF97CAA0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D2F16-2CE8-5543-AB65-B70930A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74683-D20D-1E41-83EA-0C89D47C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7B85-F7DE-E64E-8190-ECA2EC4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2936-D7FE-E649-9FA5-5FEDED54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0672-6F77-8647-8C99-7E330B2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F8ED-E521-8340-89D7-D9EFA13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E883-D774-B943-8414-D2FA682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4D1-1015-724A-9269-9DE0BAF4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2002-5524-FF44-AC0C-71693C19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AVIRIS-NG/Summer 2019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AAFA93-9710-4D4D-B8E1-E34DEB5CA2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1223325"/>
              </p:ext>
            </p:extLst>
          </p:nvPr>
        </p:nvGraphicFramePr>
        <p:xfrm>
          <a:off x="157768" y="230188"/>
          <a:ext cx="11188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10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157768" y="230188"/>
                        <a:ext cx="111886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BoVE_Logo_large_blue.jpg">
            <a:extLst>
              <a:ext uri="{FF2B5EF4-FFF2-40B4-BE49-F238E27FC236}">
                <a16:creationId xmlns:a16="http://schemas.microsoft.com/office/drawing/2014/main" id="{D3675681-4EBB-8744-8625-CFA525455B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302" y="230188"/>
            <a:ext cx="23659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5296A-386A-4146-95D0-053A38C33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7600"/>
            <a:ext cx="12192000" cy="65659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3F2E9A-5A8C-A042-8356-512C1BD3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390" y="-165100"/>
            <a:ext cx="12213654" cy="64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Arctic-Boreal Vulnerability Experiment</a:t>
            </a:r>
          </a:p>
          <a:p>
            <a:pPr algn="ctr"/>
            <a:r>
              <a:rPr lang="en-US" sz="2400" b="1" dirty="0"/>
              <a:t>2019 Airborne Flights 12 July – 4 August</a:t>
            </a:r>
          </a:p>
          <a:p>
            <a:pPr algn="ctr" eaLnBrk="1" hangingPunct="1"/>
            <a:endParaRPr lang="en-US" sz="2400" b="1" dirty="0"/>
          </a:p>
          <a:p>
            <a:pPr algn="ctr" eaLnBrk="1" hangingPunct="1"/>
            <a:endParaRPr lang="en-US" sz="2400" b="1" dirty="0"/>
          </a:p>
          <a:p>
            <a:pPr algn="ctr" eaLnBrk="1" hangingPunct="1"/>
            <a:r>
              <a:rPr lang="en-US" sz="2400" b="1" dirty="0"/>
              <a:t> </a:t>
            </a:r>
          </a:p>
          <a:p>
            <a:pPr algn="ctr" eaLnBrk="1" hangingPunct="1"/>
            <a:r>
              <a:rPr lang="en-US" sz="4000" b="1" dirty="0"/>
              <a:t>LVIS Deployment</a:t>
            </a:r>
          </a:p>
          <a:p>
            <a:pPr algn="ctr" eaLnBrk="1" hangingPunct="1"/>
            <a:r>
              <a:rPr lang="en-US" sz="2800" b="1" dirty="0"/>
              <a:t>July 13</a:t>
            </a: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  <a:p>
            <a:pPr algn="ctr" eaLnBrk="1" hangingPunct="1"/>
            <a:r>
              <a:rPr lang="en-US" b="1" dirty="0"/>
              <a:t>Peter Griffith</a:t>
            </a:r>
          </a:p>
          <a:p>
            <a:pPr algn="ctr"/>
            <a:r>
              <a:rPr lang="en-US" b="1" dirty="0"/>
              <a:t>ABoVE Project Manager</a:t>
            </a:r>
          </a:p>
          <a:p>
            <a:pPr algn="ctr" eaLnBrk="1" hangingPunct="1"/>
            <a:r>
              <a:rPr lang="en-US" b="1" dirty="0"/>
              <a:t>NASA Carbon Cycle &amp; Ecosystems Office</a:t>
            </a:r>
          </a:p>
          <a:p>
            <a:pPr algn="ctr" eaLnBrk="1" hangingPunct="1"/>
            <a:r>
              <a:rPr lang="en-US" b="1" dirty="0"/>
              <a:t>Goddard Space Flight Center</a:t>
            </a:r>
            <a:br>
              <a:rPr lang="en-US" b="1" dirty="0"/>
            </a:br>
            <a:br>
              <a:rPr lang="en-US" sz="1000" b="1" dirty="0"/>
            </a:br>
            <a:r>
              <a:rPr lang="en-US" sz="1600" b="1" dirty="0"/>
              <a:t>For Hank Margolis, Mike </a:t>
            </a:r>
            <a:r>
              <a:rPr lang="en-US" sz="1600" b="1" dirty="0" err="1"/>
              <a:t>Falkowski</a:t>
            </a:r>
            <a:r>
              <a:rPr lang="en-US" sz="1600" b="1" dirty="0"/>
              <a:t>, Bruce </a:t>
            </a:r>
            <a:r>
              <a:rPr lang="en-US" sz="1600" b="1" dirty="0" err="1"/>
              <a:t>Tagg</a:t>
            </a:r>
            <a:r>
              <a:rPr lang="en-US" sz="1600" b="1" dirty="0"/>
              <a:t>, Jack Kaye </a:t>
            </a:r>
          </a:p>
          <a:p>
            <a:pPr algn="ctr" eaLnBrk="1" hangingPunct="1"/>
            <a:r>
              <a:rPr lang="en-US" sz="1600" b="1" dirty="0"/>
              <a:t>NASA HQ</a:t>
            </a:r>
          </a:p>
          <a:p>
            <a:pPr algn="ctr" eaLnBrk="1" hangingPunct="1"/>
            <a:r>
              <a:rPr lang="en-US" sz="1600" b="1" dirty="0"/>
              <a:t>2019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F1DA8-B899-294E-9974-B64967D7416F}"/>
              </a:ext>
            </a:extLst>
          </p:cNvPr>
          <p:cNvSpPr txBox="1"/>
          <p:nvPr/>
        </p:nvSpPr>
        <p:spPr>
          <a:xfrm>
            <a:off x="8016682" y="7382768"/>
            <a:ext cx="4042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2014 NWT Fires Northeast of Yellowknife Photo: Peter Griffith</a:t>
            </a:r>
          </a:p>
        </p:txBody>
      </p:sp>
    </p:spTree>
    <p:extLst>
      <p:ext uri="{BB962C8B-B14F-4D97-AF65-F5344CB8AC3E}">
        <p14:creationId xmlns:p14="http://schemas.microsoft.com/office/powerpoint/2010/main" val="74100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 July 2019/DOY 194</a:t>
            </a:r>
            <a:br>
              <a:rPr lang="en-US" dirty="0"/>
            </a:br>
            <a:r>
              <a:rPr lang="en-US" dirty="0"/>
              <a:t>Yellowknife – Yellowknife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510995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>
                <a:latin typeface="Arial" charset="0"/>
              </a:rPr>
              <a:t>Instrument/Aircraft/Crew</a:t>
            </a:r>
          </a:p>
          <a:p>
            <a:r>
              <a:rPr lang="en-US" sz="1800" dirty="0">
                <a:latin typeface="Arial" charset="0"/>
              </a:rPr>
              <a:t>LVIS Facility and LVIS Classic (GSFC)</a:t>
            </a:r>
          </a:p>
          <a:p>
            <a:r>
              <a:rPr lang="en-US" sz="1800" dirty="0">
                <a:latin typeface="Arial" charset="0"/>
              </a:rPr>
              <a:t>NASA5 Gulfstream V (JSC) </a:t>
            </a:r>
          </a:p>
          <a:p>
            <a:r>
              <a:rPr lang="en-US" sz="1800" dirty="0">
                <a:latin typeface="Arial" charset="0"/>
              </a:rPr>
              <a:t>REPORT DATE:  13 July 2019</a:t>
            </a:r>
          </a:p>
          <a:p>
            <a:r>
              <a:rPr lang="en-US" sz="1800" dirty="0">
                <a:latin typeface="Arial" charset="0"/>
              </a:rPr>
              <a:t>Aircraft Status: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>
                <a:latin typeface="Arial" charset="0"/>
              </a:rPr>
              <a:t>LVIS Status: 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>
                <a:latin typeface="Arial" charset="0"/>
              </a:rPr>
              <a:t>Current Deployment Location:  Yellowknife, Canada</a:t>
            </a:r>
          </a:p>
          <a:p>
            <a:r>
              <a:rPr lang="en-US" sz="1800" dirty="0">
                <a:latin typeface="Arial" charset="0"/>
              </a:rPr>
              <a:t>Crew: W. </a:t>
            </a:r>
            <a:r>
              <a:rPr lang="en-US" sz="1800" dirty="0" err="1">
                <a:latin typeface="Arial" charset="0"/>
              </a:rPr>
              <a:t>Ehrenstrom</a:t>
            </a:r>
            <a:r>
              <a:rPr lang="en-US" sz="1800" dirty="0">
                <a:latin typeface="Arial" charset="0"/>
              </a:rPr>
              <a:t> (PIC), Kenn Cook,  Alan Flint, Mike Brown, Angel Vasquez</a:t>
            </a:r>
          </a:p>
          <a:p>
            <a:r>
              <a:rPr lang="en-US" sz="1800" dirty="0">
                <a:latin typeface="Arial" charset="0"/>
              </a:rPr>
              <a:t>I</a:t>
            </a:r>
            <a:r>
              <a:rPr lang="en-US" sz="1800" dirty="0">
                <a:latin typeface="Arial" charset="0"/>
                <a:ea typeface="Calibri" charset="0"/>
              </a:rPr>
              <a:t>nstrument Operators: Albert Wu, David </a:t>
            </a:r>
            <a:r>
              <a:rPr lang="en-US" sz="1800" dirty="0" err="1">
                <a:latin typeface="Arial" charset="0"/>
                <a:ea typeface="Calibri" charset="0"/>
              </a:rPr>
              <a:t>Rabine</a:t>
            </a:r>
            <a:r>
              <a:rPr lang="en-US" sz="1800" dirty="0">
                <a:latin typeface="Arial" charset="0"/>
                <a:ea typeface="Calibri" charset="0"/>
              </a:rPr>
              <a:t>, Mike Mullin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Data Processors: Helen Cornejo, Sarah Story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PI: Bryan Blair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Processing Lead: Michelle </a:t>
            </a:r>
            <a:r>
              <a:rPr lang="en-US" sz="1800" dirty="0" err="1">
                <a:latin typeface="Arial" charset="0"/>
                <a:ea typeface="Calibri" charset="0"/>
              </a:rPr>
              <a:t>Hofton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>
                <a:latin typeface="Arial" charset="0"/>
                <a:ea typeface="Calibri" charset="0"/>
              </a:rPr>
              <a:t>Science Lead: Peter Griffith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64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Operations Summary</a:t>
            </a:r>
            <a:r>
              <a:rPr lang="en-US" sz="18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Yellowknife to Yellowknife sortie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Guest flyers Colin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Melanie Desjardins from GNWT Geomatics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Performed calibration pitch &amp; rolls over Great Slave Lake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Generally clear with popcorn cumulus from time to time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southern part of the Peace-Athabascan Delta and Ft. McMurray were obscured by clouds and may require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reflight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BERMS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TomoSAR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Manitoba 2010 lidar repeat lines were partly cloudy allowing acceptable data collection.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14 July was a mandatory crew rest 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0749C-98C6-9D4F-BED1-C2A1C5DB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13 July 2019/DOY 194</a:t>
            </a:r>
            <a:br>
              <a:rPr lang="en-US" dirty="0"/>
            </a:br>
            <a:r>
              <a:rPr lang="en-US" dirty="0"/>
              <a:t>Yellowknife – Yellowknife</a:t>
            </a:r>
          </a:p>
        </p:txBody>
      </p:sp>
    </p:spTree>
    <p:extLst>
      <p:ext uri="{BB962C8B-B14F-4D97-AF65-F5344CB8AC3E}">
        <p14:creationId xmlns:p14="http://schemas.microsoft.com/office/powerpoint/2010/main" val="9778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5354FE-2194-BB44-B5AA-59C0E1DC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13 July 2019/DOY 194</a:t>
            </a:r>
            <a:br>
              <a:rPr lang="en-US" dirty="0"/>
            </a:br>
            <a:r>
              <a:rPr lang="en-US" dirty="0"/>
              <a:t>Yellowknife – Yellowknife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76CDC-F50C-4843-B790-3ABF322AA4F7}"/>
              </a:ext>
            </a:extLst>
          </p:cNvPr>
          <p:cNvSpPr txBox="1"/>
          <p:nvPr/>
        </p:nvSpPr>
        <p:spPr>
          <a:xfrm>
            <a:off x="0" y="1346200"/>
            <a:ext cx="2450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LVIS Coverage Quality</a:t>
            </a:r>
          </a:p>
          <a:p>
            <a:r>
              <a:rPr lang="en-US" dirty="0"/>
              <a:t>Green = &gt;50% returns</a:t>
            </a:r>
          </a:p>
          <a:p>
            <a:r>
              <a:rPr lang="en-US" dirty="0"/>
              <a:t>Yellow = &gt;20 to 50%</a:t>
            </a:r>
          </a:p>
          <a:p>
            <a:r>
              <a:rPr lang="en-US" dirty="0"/>
              <a:t>Orange = 10 to 20%</a:t>
            </a:r>
          </a:p>
          <a:p>
            <a:r>
              <a:rPr lang="en-US" dirty="0"/>
              <a:t>Pink = 1 to 10%</a:t>
            </a:r>
          </a:p>
          <a:p>
            <a:r>
              <a:rPr lang="en-US" dirty="0"/>
              <a:t>Red = zero returns</a:t>
            </a:r>
          </a:p>
          <a:p>
            <a:r>
              <a:rPr lang="en-US" dirty="0"/>
              <a:t>Gray = returns w/o DEM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64F6A-4DCB-1545-BF95-37F7439A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28" y="1346200"/>
            <a:ext cx="7323637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18ECA5-741D-1D4A-BFB8-BDC677AC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13 July 2019/DOY 194</a:t>
            </a:r>
            <a:br>
              <a:rPr lang="en-US" dirty="0"/>
            </a:br>
            <a:r>
              <a:rPr lang="en-US" dirty="0"/>
              <a:t>Yellowknife – Yellowknife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1121E-01CB-D54B-9860-95EF67C4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80" y="1237784"/>
            <a:ext cx="7493620" cy="5620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B46C0-253B-A347-B5B1-9C5CBEB26780}"/>
              </a:ext>
            </a:extLst>
          </p:cNvPr>
          <p:cNvSpPr txBox="1"/>
          <p:nvPr/>
        </p:nvSpPr>
        <p:spPr>
          <a:xfrm>
            <a:off x="267629" y="1996068"/>
            <a:ext cx="379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Yellowknife on a clear day from NASA5</a:t>
            </a:r>
          </a:p>
        </p:txBody>
      </p:sp>
    </p:spTree>
    <p:extLst>
      <p:ext uri="{BB962C8B-B14F-4D97-AF65-F5344CB8AC3E}">
        <p14:creationId xmlns:p14="http://schemas.microsoft.com/office/powerpoint/2010/main" val="391137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B3CDBA4-5316-6342-8B2F-E9A21905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13 July 2019/DOY 194</a:t>
            </a:r>
            <a:br>
              <a:rPr lang="en-US" dirty="0"/>
            </a:br>
            <a:r>
              <a:rPr lang="en-US" dirty="0"/>
              <a:t>Yellowknife – Yellowknife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E45BB-8112-844E-955A-F2F91E544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48141"/>
            <a:ext cx="6191922" cy="4643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538B-3C11-0C44-91B1-640BFC8F1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079" y="1248141"/>
            <a:ext cx="6191921" cy="4643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B864B4-AC98-854C-98C6-E81846CBC128}"/>
              </a:ext>
            </a:extLst>
          </p:cNvPr>
          <p:cNvSpPr txBox="1"/>
          <p:nvPr/>
        </p:nvSpPr>
        <p:spPr>
          <a:xfrm>
            <a:off x="0" y="5892082"/>
            <a:ext cx="563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Colin </a:t>
            </a:r>
            <a:r>
              <a:rPr lang="en-US" dirty="0" err="1"/>
              <a:t>Avey</a:t>
            </a:r>
            <a:r>
              <a:rPr lang="en-US" dirty="0"/>
              <a:t> and Melanie Desjardins from GNWT Geomatics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B7D03-1BA5-DB43-9DCC-508C78E6A2C4}"/>
              </a:ext>
            </a:extLst>
          </p:cNvPr>
          <p:cNvSpPr txBox="1"/>
          <p:nvPr/>
        </p:nvSpPr>
        <p:spPr>
          <a:xfrm>
            <a:off x="6746489" y="6021658"/>
            <a:ext cx="5118410" cy="65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L-R: </a:t>
            </a:r>
            <a:r>
              <a:rPr lang="en-US" dirty="0" err="1"/>
              <a:t>Rabine</a:t>
            </a:r>
            <a:r>
              <a:rPr lang="en-US" dirty="0"/>
              <a:t>, </a:t>
            </a:r>
            <a:r>
              <a:rPr lang="en-US" dirty="0" err="1"/>
              <a:t>Hofton</a:t>
            </a:r>
            <a:r>
              <a:rPr lang="en-US" dirty="0"/>
              <a:t>, Wu, Mullin, Story, Cornejo at the legendary Bullocks Fish House in Yellowknife</a:t>
            </a: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B43-8E7B-CE4A-B2D1-9D9291D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71F7A4-5A21-4343-B1B1-89345A9A0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275</Words>
  <Application>Microsoft Macintosh PowerPoint</Application>
  <PresentationFormat>Widescreen</PresentationFormat>
  <Paragraphs>68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Editor Photo</vt:lpstr>
      <vt:lpstr>PowerPoint Presentation</vt:lpstr>
      <vt:lpstr>13 July 2019/DOY 194 Yellowknife – Yellowknife</vt:lpstr>
      <vt:lpstr>13 July 2019/DOY 194 Yellowknife – Yellowknife</vt:lpstr>
      <vt:lpstr>13 July 2019/DOY 194 Yellowknife – Yellowknife</vt:lpstr>
      <vt:lpstr>13 July 2019/DOY 194 Yellowknife – Yellowknife</vt:lpstr>
      <vt:lpstr>13 July 2019/DOY 194 Yellowknife – Yellowknife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Griffith, Peter C. (GSFC-618.0)[SCIENCE SYSTEMS AND APPLICATIONS INC]</cp:lastModifiedBy>
  <cp:revision>137</cp:revision>
  <dcterms:created xsi:type="dcterms:W3CDTF">2019-07-01T20:11:14Z</dcterms:created>
  <dcterms:modified xsi:type="dcterms:W3CDTF">2019-07-27T19:23:43Z</dcterms:modified>
</cp:coreProperties>
</file>